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58.png" ContentType="image/png"/>
  <Override PartName="/ppt/media/image19.png" ContentType="image/png"/>
  <Override PartName="/ppt/media/image20.png" ContentType="image/png"/>
  <Override PartName="/ppt/media/image5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55.png" ContentType="image/png"/>
  <Override PartName="/ppt/media/image44.png" ContentType="image/png"/>
  <Override PartName="/ppt/media/image56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66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12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69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8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77B2FC-9351-485A-B64D-AF5A214A80F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8FA8BA-0AF2-4749-8F8C-33D17790357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C52072-1DC6-47B2-A67A-D2093BD006B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3858C3-F5C7-4D59-8B00-491FD66320A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8E9CDB-B1A5-4B31-BD4D-39AF70792BD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63E99C-5CA0-4390-9962-66A90964C52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E46A2B-BB84-4B98-AB74-C70AB4C3055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478209-02D7-4DF0-AAF2-3821FFBF87D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36B966-DA79-4F3A-8947-CB682A8B58F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408FF5-22E4-45DC-B7FB-EC6FBA4BCDE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931373-40DA-4746-B3EB-483AA087C18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9C995A-DF08-4862-A005-FC246CE5C1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0AD5771-758A-4A7D-8CC3-003E35C78E5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image" Target="../media/image57.png"/><Relationship Id="rId3" Type="http://schemas.openxmlformats.org/officeDocument/2006/relationships/image" Target="../media/image58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307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08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0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310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1435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2024-08-28T10:11:51Z</dcterms:modified>
  <cp:revision>83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